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-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224373 Hafiz Syed Muhammad Rayyan Alam" userId="52e1dabf-3ee6-49d9-9901-9f01a9604f7b" providerId="ADAL" clId="{B952B10E-7241-4CA8-9CB2-17929BCE97D1}"/>
    <pc:docChg chg="undo custSel modSld">
      <pc:chgData name="k224373 Hafiz Syed Muhammad Rayyan Alam" userId="52e1dabf-3ee6-49d9-9901-9f01a9604f7b" providerId="ADAL" clId="{B952B10E-7241-4CA8-9CB2-17929BCE97D1}" dt="2024-04-17T17:24:47.702" v="5" actId="14100"/>
      <pc:docMkLst>
        <pc:docMk/>
      </pc:docMkLst>
      <pc:sldChg chg="modSp mod">
        <pc:chgData name="k224373 Hafiz Syed Muhammad Rayyan Alam" userId="52e1dabf-3ee6-49d9-9901-9f01a9604f7b" providerId="ADAL" clId="{B952B10E-7241-4CA8-9CB2-17929BCE97D1}" dt="2024-04-17T17:21:01.910" v="1" actId="1036"/>
        <pc:sldMkLst>
          <pc:docMk/>
          <pc:sldMk cId="0" sldId="260"/>
        </pc:sldMkLst>
        <pc:picChg chg="mod">
          <ac:chgData name="k224373 Hafiz Syed Muhammad Rayyan Alam" userId="52e1dabf-3ee6-49d9-9901-9f01a9604f7b" providerId="ADAL" clId="{B952B10E-7241-4CA8-9CB2-17929BCE97D1}" dt="2024-04-17T17:21:01.910" v="1" actId="1036"/>
          <ac:picMkLst>
            <pc:docMk/>
            <pc:sldMk cId="0" sldId="260"/>
            <ac:picMk id="84" creationId="{00000000-0000-0000-0000-000000000000}"/>
          </ac:picMkLst>
        </pc:picChg>
      </pc:sldChg>
      <pc:sldChg chg="modSp mod">
        <pc:chgData name="k224373 Hafiz Syed Muhammad Rayyan Alam" userId="52e1dabf-3ee6-49d9-9901-9f01a9604f7b" providerId="ADAL" clId="{B952B10E-7241-4CA8-9CB2-17929BCE97D1}" dt="2024-04-17T17:22:19.132" v="3" actId="1038"/>
        <pc:sldMkLst>
          <pc:docMk/>
          <pc:sldMk cId="0" sldId="264"/>
        </pc:sldMkLst>
        <pc:picChg chg="mod">
          <ac:chgData name="k224373 Hafiz Syed Muhammad Rayyan Alam" userId="52e1dabf-3ee6-49d9-9901-9f01a9604f7b" providerId="ADAL" clId="{B952B10E-7241-4CA8-9CB2-17929BCE97D1}" dt="2024-04-17T17:22:19.132" v="3" actId="1038"/>
          <ac:picMkLst>
            <pc:docMk/>
            <pc:sldMk cId="0" sldId="264"/>
            <ac:picMk id="112" creationId="{00000000-0000-0000-0000-000000000000}"/>
          </ac:picMkLst>
        </pc:picChg>
      </pc:sldChg>
      <pc:sldChg chg="modSp mod">
        <pc:chgData name="k224373 Hafiz Syed Muhammad Rayyan Alam" userId="52e1dabf-3ee6-49d9-9901-9f01a9604f7b" providerId="ADAL" clId="{B952B10E-7241-4CA8-9CB2-17929BCE97D1}" dt="2024-04-17T17:24:47.702" v="5" actId="14100"/>
        <pc:sldMkLst>
          <pc:docMk/>
          <pc:sldMk cId="0" sldId="271"/>
        </pc:sldMkLst>
        <pc:picChg chg="mod">
          <ac:chgData name="k224373 Hafiz Syed Muhammad Rayyan Alam" userId="52e1dabf-3ee6-49d9-9901-9f01a9604f7b" providerId="ADAL" clId="{B952B10E-7241-4CA8-9CB2-17929BCE97D1}" dt="2024-04-17T17:24:47.702" v="5" actId="14100"/>
          <ac:picMkLst>
            <pc:docMk/>
            <pc:sldMk cId="0" sldId="271"/>
            <ac:picMk id="16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c7d8ae6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c7d8ae6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docker?</a:t>
            </a:r>
            <a:br>
              <a:rPr lang="en"/>
            </a:br>
            <a:r>
              <a:rPr lang="en"/>
              <a:t>A tool with all the necessities in running an application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c7d8ae61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c7d8ae61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c7d8ae6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c7d8ae6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c7d8ae61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c7d8ae61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c7d8ae61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c7d8ae61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specification is discussed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c7d8ae61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c7d8ae61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d1d8258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d1d8258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d1d8258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d1d8258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d1d8258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d1d8258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1d8258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d1d8258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d1d8258f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d1d8258f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c7d8ae6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c7d8ae6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d1d8258f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d1d8258f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1d8258f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d1d8258f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d1d8258f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d1d8258f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d1d8258f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d1d8258f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d1d8258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d1d8258f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1d8258f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d1d8258f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d3d794a7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d3d794a7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d3d794a7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d3d794a7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d3d794a7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d3d794a7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dockers works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c7d8ae61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c7d8ae61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docker helps in making the hectic process easy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c7d8ae6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c7d8ae6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run different versions of app so that we can compare and contrast the versions easily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c7d8ae61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c7d8ae61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solves the problem for the communication and the possibility of errors got low as all in one package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c7d8ae6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c7d8ae6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runtime docker service needed by the ops team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7d8ae61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c7d8ae61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c7d8ae6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c7d8ae6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c7d8ae61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c7d8ae61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36" y="0"/>
            <a:ext cx="88855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0" y="0"/>
            <a:ext cx="89157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687"/>
            <a:ext cx="9143999" cy="46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00"/>
            <a:ext cx="9144000" cy="5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09"/>
            <a:ext cx="9144001" cy="500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57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14"/>
            <a:ext cx="9144002" cy="48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0"/>
            <a:ext cx="9144001" cy="512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041"/>
            <a:ext cx="9144001" cy="500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0"/>
            <a:ext cx="9144001" cy="512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4" y="0"/>
            <a:ext cx="89987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8873"/>
            <a:ext cx="9143999" cy="396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01"/>
            <a:ext cx="9143999" cy="475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169"/>
            <a:ext cx="9144000" cy="500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624"/>
            <a:ext cx="9143998" cy="434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10" y="0"/>
            <a:ext cx="88667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" y="8164"/>
            <a:ext cx="91205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On-screen Show (16:9)</PresentationFormat>
  <Paragraphs>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k224373 Hafiz Syed Muhammad Rayyan Alam</cp:lastModifiedBy>
  <cp:revision>1</cp:revision>
  <dcterms:modified xsi:type="dcterms:W3CDTF">2024-04-17T17:24:56Z</dcterms:modified>
</cp:coreProperties>
</file>